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59" d="100"/>
          <a:sy n="59" d="100"/>
        </p:scale>
        <p:origin x="135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GT"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395292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uiscourseragt/ds-capstone-coursera/blob/main/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Luis Maradiaga</a:t>
            </a:r>
          </a:p>
          <a:p>
            <a:r>
              <a:rPr lang="en-US" baseline="30000" dirty="0">
                <a:solidFill>
                  <a:schemeClr val="bg2"/>
                </a:solidFill>
                <a:latin typeface="Abadi" panose="020B0604020104020204" pitchFamily="34" charset="0"/>
                <a:ea typeface="SF Pro" pitchFamily="2" charset="0"/>
                <a:cs typeface="SF Pro" pitchFamily="2" charset="0"/>
              </a:rPr>
              <a:t>29nd</a:t>
            </a:r>
            <a:r>
              <a:rPr lang="en-US" dirty="0">
                <a:solidFill>
                  <a:schemeClr val="bg2"/>
                </a:solidFill>
                <a:latin typeface="Abadi" panose="020B0604020104020204" pitchFamily="34" charset="0"/>
                <a:ea typeface="SF Pro" pitchFamily="2" charset="0"/>
                <a:cs typeface="SF Pro" pitchFamily="2" charset="0"/>
              </a:rPr>
              <a:t> September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https://github.com/luiscourseragt/ds-capstone-coursera/blob/main/Data%20Wrangling.ipynb</a:t>
            </a:r>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4"/>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chemeClr val="accent3">
                    <a:lumMod val="25000"/>
                  </a:schemeClr>
                </a:solidFill>
                <a:latin typeface="Abadi" panose="020B0604020104020204" pitchFamily="34" charset="0"/>
                <a:hlinkClick r:id="rId3"/>
              </a:rPr>
              <a:t>https://github.com/luiscourseragt/ds-capstone-coursera/blob/main/EDA%20with%20Data%20Visualization.ipynb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4"/>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5"/>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https://github.com/luiscourseragt/ds-capstone-coursera/blob/main/EDA%20with%20SQL.ipynb</a:t>
            </a: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https://github.com/luiscourseragt/ds-capstone-coursera/blob/main/app.py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panose="020B0604020104020204" pitchFamily="34" charset="0"/>
              </a:rPr>
              <a:t>https://github.com/luiscourseragt/ds-capstone-coursera/blob/main/Machine%20Learning%20Prediction.ipynb</a:t>
            </a: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https://github.com/luiscourseragt/ds-capstone-coursera/blob/main/Data%20Collection%20API.ipynb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https://github.com/luiscourseragt/ds-capstone-coursera/blob/main/Data%20Collection%20with%20Web%20Scraping.ipynb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1335</TotalTime>
  <Words>1792</Words>
  <Application>Microsoft Office PowerPoint</Application>
  <PresentationFormat>Panorámica</PresentationFormat>
  <Paragraphs>207</Paragraphs>
  <Slides>46</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46</vt:i4>
      </vt:variant>
    </vt:vector>
  </HeadingPairs>
  <TitlesOfParts>
    <vt:vector size="51"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Luis Maradiaga</cp:lastModifiedBy>
  <cp:revision>199</cp:revision>
  <dcterms:created xsi:type="dcterms:W3CDTF">2021-04-29T18:58:34Z</dcterms:created>
  <dcterms:modified xsi:type="dcterms:W3CDTF">2024-09-29T21:01:38Z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